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69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8" r:id="rId14"/>
    <p:sldId id="267" r:id="rId15"/>
    <p:sldId id="28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ạm Katy" initials="P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0" autoAdjust="0"/>
    <p:restoredTop sz="94660"/>
  </p:normalViewPr>
  <p:slideViewPr>
    <p:cSldViewPr snapToGrid="0">
      <p:cViewPr varScale="1">
        <p:scale>
          <a:sx n="75" d="100"/>
          <a:sy n="75" d="100"/>
        </p:scale>
        <p:origin x="-33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B1C3-2867-4C4D-A68F-09FF110B499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3B1DE-3ACD-41A0-88F7-C0A9230A8A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B1C3-2867-4C4D-A68F-09FF110B499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3B1DE-3ACD-41A0-88F7-C0A9230A8A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B1C3-2867-4C4D-A68F-09FF110B499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3B1DE-3ACD-41A0-88F7-C0A9230A8A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B1C3-2867-4C4D-A68F-09FF110B499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3B1DE-3ACD-41A0-88F7-C0A9230A8A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B1C3-2867-4C4D-A68F-09FF110B499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3B1DE-3ACD-41A0-88F7-C0A9230A8A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B1C3-2867-4C4D-A68F-09FF110B499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3B1DE-3ACD-41A0-88F7-C0A9230A8A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B1C3-2867-4C4D-A68F-09FF110B499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3B1DE-3ACD-41A0-88F7-C0A9230A8A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B1C3-2867-4C4D-A68F-09FF110B499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3B1DE-3ACD-41A0-88F7-C0A9230A8A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B1C3-2867-4C4D-A68F-09FF110B499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3B1DE-3ACD-41A0-88F7-C0A9230A8A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B1C3-2867-4C4D-A68F-09FF110B499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3B1DE-3ACD-41A0-88F7-C0A9230A8A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B1C3-2867-4C4D-A68F-09FF110B499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3B1DE-3ACD-41A0-88F7-C0A9230A8A1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DB1C3-2867-4C4D-A68F-09FF110B499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3B1DE-3ACD-41A0-88F7-C0A9230A8A1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6.png"/><Relationship Id="rId10" Type="http://schemas.openxmlformats.org/officeDocument/2006/relationships/image" Target="../media/image15.png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audio" Target="../media/media2.mp3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2.wav"/><Relationship Id="rId12" Type="http://schemas.openxmlformats.org/officeDocument/2006/relationships/audio" Target="../media/audio1.wav"/><Relationship Id="rId11" Type="http://schemas.openxmlformats.org/officeDocument/2006/relationships/image" Target="../media/image25.png"/><Relationship Id="rId10" Type="http://schemas.microsoft.com/office/2007/relationships/media" Target="../media/media2.mp3"/><Relationship Id="rId1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2542149" y="1829360"/>
            <a:ext cx="7712075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093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MÔN ĐẠO ĐỨC</a:t>
            </a:r>
            <a:endParaRPr lang="en-US" sz="3600" kern="10" dirty="0">
              <a:ln w="9525">
                <a:solidFill>
                  <a:srgbClr val="0000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28554" y="608125"/>
            <a:ext cx="6339412" cy="724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UÛY BAN NHAÂN DAÂN QUAÄN 12</a:t>
            </a:r>
            <a:endParaRPr lang="en-US" sz="20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NI-Avo" pitchFamily="2" charset="0"/>
            </a:endParaRPr>
          </a:p>
          <a:p>
            <a:pPr algn="ctr"/>
            <a:r>
              <a:rPr lang="en-US" sz="20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TRÖÔØNG TIEÅU HOÏC NGUYEÃN DU</a:t>
            </a:r>
            <a:endParaRPr lang="en-US" sz="20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4033"/>
          <p:cNvSpPr txBox="1">
            <a:spLocks noChangeArrowheads="1"/>
          </p:cNvSpPr>
          <p:nvPr/>
        </p:nvSpPr>
        <p:spPr>
          <a:xfrm rot="10800000" flipV="1">
            <a:off x="184826" y="-612843"/>
            <a:ext cx="11799651" cy="2286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br>
              <a:rPr lang="en-US" altLang="zh-CN" sz="3200" dirty="0" smtClean="0">
                <a:solidFill>
                  <a:srgbClr val="0000FF"/>
                </a:solidFill>
                <a:ea typeface="SimSun" panose="02010600030101010101" pitchFamily="2" charset="-122"/>
              </a:rPr>
            </a:b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huống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3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thấy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đang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bóng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dưới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lòng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đường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thấy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vậy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sẽ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  <a:b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endParaRPr lang="en-US" altLang="zh-CN" sz="3200" b="1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6" descr="img08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189051" y="1952931"/>
            <a:ext cx="5791200" cy="4673600"/>
          </a:xfrm>
          <a:prstGeom prst="rect">
            <a:avLst/>
          </a:prstGeo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1916349" y="712383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 txBox="1"/>
          <p:nvPr/>
        </p:nvSpPr>
        <p:spPr>
          <a:xfrm>
            <a:off x="291830" y="1680284"/>
            <a:ext cx="11478638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khác.Cần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32050" y="1783087"/>
            <a:ext cx="99293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2049" y="2903693"/>
            <a:ext cx="99293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2024" y="385482"/>
            <a:ext cx="3711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Qua </a:t>
            </a:r>
            <a:r>
              <a:rPr lang="en-US" sz="5400" dirty="0" err="1" smtClean="0">
                <a:solidFill>
                  <a:srgbClr val="FF0000"/>
                </a:solidFill>
              </a:rPr>
              <a:t>bài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học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2049" y="4809129"/>
            <a:ext cx="100303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Cover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433" y="5427731"/>
            <a:ext cx="337820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908" y="4802256"/>
            <a:ext cx="3265487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870" y="3925956"/>
            <a:ext cx="30607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20" y="3216343"/>
            <a:ext cx="4702175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395" y="3038543"/>
            <a:ext cx="30702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408" y="2376556"/>
            <a:ext cx="184785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20" y="2759143"/>
            <a:ext cx="5038725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845" y="1378018"/>
            <a:ext cx="20161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333" y="593793"/>
            <a:ext cx="2155825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20" y="949393"/>
            <a:ext cx="5337175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36" y="1378018"/>
            <a:ext cx="3901153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3" y="4543065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306950" y="7075762"/>
            <a:ext cx="79744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>
                <a:solidFill>
                  <a:srgbClr val="FF3D75"/>
                </a:solidFill>
                <a:latin typeface="HP001 4 hàng" panose="020B0603050302020204" pitchFamily="34" charset="0"/>
                <a:ea typeface="方正少儿简体" panose="03000509000000000000" pitchFamily="65" charset="-122"/>
              </a:rPr>
              <a:t>Chúc các em </a:t>
            </a:r>
            <a:endParaRPr lang="en-US" altLang="zh-CN" sz="6000">
              <a:solidFill>
                <a:srgbClr val="FF3D75"/>
              </a:solidFill>
              <a:latin typeface="HP001 4 hàng" panose="020B0603050302020204" pitchFamily="34" charset="0"/>
              <a:ea typeface="方正少儿简体" panose="03000509000000000000" pitchFamily="65" charset="-122"/>
            </a:endParaRPr>
          </a:p>
          <a:p>
            <a:pPr algn="ctr"/>
            <a:r>
              <a:rPr lang="en-US" altLang="zh-CN" sz="6000">
                <a:solidFill>
                  <a:srgbClr val="FF3D75"/>
                </a:solidFill>
                <a:latin typeface="HP001 4 hàng" panose="020B0603050302020204" pitchFamily="34" charset="0"/>
                <a:ea typeface="方正少儿简体" panose="03000509000000000000" pitchFamily="65" charset="-122"/>
              </a:rPr>
              <a:t>một ngày học </a:t>
            </a:r>
            <a:endParaRPr lang="en-US" altLang="zh-CN" sz="6000">
              <a:solidFill>
                <a:srgbClr val="FF3D75"/>
              </a:solidFill>
              <a:latin typeface="HP001 4 hàng" panose="020B0603050302020204" pitchFamily="34" charset="0"/>
              <a:ea typeface="方正少儿简体" panose="03000509000000000000" pitchFamily="65" charset="-122"/>
            </a:endParaRPr>
          </a:p>
          <a:p>
            <a:pPr algn="ctr"/>
            <a:r>
              <a:rPr lang="en-US" altLang="zh-CN" sz="6000">
                <a:solidFill>
                  <a:srgbClr val="FF3D75"/>
                </a:solidFill>
                <a:latin typeface="HP001 4 hàng" panose="020B0603050302020204" pitchFamily="34" charset="0"/>
                <a:ea typeface="方正少儿简体" panose="03000509000000000000" pitchFamily="65" charset="-122"/>
              </a:rPr>
              <a:t>vui vẻ chăm ngoan</a:t>
            </a:r>
            <a:r>
              <a:rPr lang="en-US" altLang="zh-CN" sz="6000">
                <a:solidFill>
                  <a:schemeClr val="bg1">
                    <a:lumMod val="95000"/>
                  </a:schemeClr>
                </a:solidFill>
                <a:latin typeface="HP001 4 hàng" panose="020B0603050302020204" pitchFamily="34" charset="0"/>
                <a:ea typeface="方正少儿简体" panose="03000509000000000000" pitchFamily="65" charset="-122"/>
              </a:rPr>
              <a:t> </a:t>
            </a:r>
            <a:endParaRPr lang="zh-CN" altLang="en-US" sz="6000" dirty="0">
              <a:solidFill>
                <a:schemeClr val="bg1">
                  <a:lumMod val="95000"/>
                </a:schemeClr>
              </a:solidFill>
              <a:latin typeface="HP001 4 hàng" panose="020B0603050302020204" pitchFamily="34" charset="0"/>
              <a:ea typeface="方正少儿简体" panose="03000509000000000000" pitchFamily="65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9" name="纯音乐 - 轻快儿童音乐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76620" y="-137193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>
        <p:sndAc>
          <p:stSnd>
            <p:snd r:embed="rId12" name="suction.wav"/>
          </p:stSnd>
        </p:sndAc>
      </p:transition>
    </mc:Choice>
    <mc:Fallback>
      <p:transition advTm="3000">
        <p:sndAc>
          <p:stSnd>
            <p:snd r:embed="rId12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1.45833E-6 4.07407E-6 L 0.00834 -0.00556 C 0.01042 -0.00695 0.01459 -0.00926 0.01459 -0.00926 C 0.02474 -0.0088 0.03477 -0.00926 0.0448 -0.00741 C 0.04597 -0.00741 0.04675 -0.00487 0.04792 -0.00371 C 0.04883 -0.00301 0.04987 -0.00255 0.05105 -0.00186 C 0.05326 0.00995 0.05013 -0.00139 0.05521 0.00555 C 0.05743 0.00856 0.05977 0.01226 0.06146 0.01666 C 0.06524 0.02685 0.06146 0.01805 0.06667 0.02592 C 0.06771 0.02754 0.06862 0.02963 0.0698 0.03148 C 0.0711 0.03333 0.07253 0.03518 0.07396 0.03703 C 0.07487 0.03819 0.07605 0.03912 0.07709 0.04074 C 0.07813 0.04236 0.07904 0.04444 0.08021 0.04629 C 0.08203 0.04884 0.08529 0.05208 0.0875 0.0537 C 0.08998 0.05555 0.09206 0.05601 0.0948 0.0574 C 0.09584 0.05787 0.09688 0.05856 0.09792 0.05925 L 0.15105 0.0574 C 0.15326 0.05717 0.15808 0.05439 0.16042 0.0537 C 0.16237 0.05277 0.16459 0.05254 0.16667 0.05185 C 0.16875 0.05069 0.17071 0.04907 0.17292 0.04814 L 0.17709 0.04629 C 0.17813 0.04444 0.17891 0.04213 0.18021 0.04074 C 0.18112 0.03958 0.1823 0.03958 0.18334 0.03888 C 0.1905 0.0324 0.1819 0.03703 0.19063 0.03333 C 0.21862 0.03657 0.19883 0.03194 0.20938 0.03703 C 0.21211 0.03819 0.21771 0.04074 0.21771 0.04074 C 0.23151 0.05717 0.21094 0.03333 0.22396 0.04629 C 0.23334 0.05555 0.22722 0.05023 0.23334 0.05925 C 0.23425 0.06064 0.23542 0.06134 0.23646 0.06296 C 0.2375 0.06458 0.23841 0.06689 0.23959 0.06851 C 0.24154 0.07106 0.24375 0.07338 0.24584 0.07592 L 0.24883 0.07963 C 0.25 0.08078 0.25078 0.08263 0.25209 0.08333 C 0.25482 0.08449 0.25756 0.08634 0.26042 0.08703 C 0.27774 0.09074 0.26589 0.08842 0.29584 0.09259 C 0.29922 0.09189 0.30274 0.09166 0.30625 0.09074 C 0.3073 0.09027 0.30847 0.08981 0.30938 0.08888 C 0.31094 0.0868 0.31211 0.08379 0.31355 0.08148 C 0.31498 0.07314 0.31381 0.07638 0.31875 0.07037 C 0.32071 0.06759 0.325 0.06296 0.325 0.06296 C 0.34779 0.06365 0.36485 0.04421 0.37709 0.07037 C 0.37787 0.07199 0.37852 0.07384 0.37917 0.07592 C 0.38177 0.08541 0.37813 0.07777 0.3823 0.08518 " pathEditMode="relative" ptsTypes="AAAAAAAAAAAAAAAAAAAAAAAAAAAAAAAAAAAAAAAAAAAA">
                                      <p:cBhvr>
                                        <p:cTn id="10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.83333E-6 3.7037E-7 L 5.83333E-6 3.7037E-7 C -0.00286 0.00417 -0.00728 0.01273 -0.01145 0.01481 C -0.01392 0.01597 -0.0164 0.01597 -0.01874 0.01667 C -0.01978 0.01782 -0.02082 0.01944 -0.02187 0.02037 C -0.02473 0.02245 -0.03254 0.02361 -0.03437 0.02407 C -0.03541 0.02454 -0.03645 0.02523 -0.03749 0.02592 C -0.05611 0.03518 -0.07004 0.02662 -0.09374 0.02592 C -0.10168 0.02106 -0.09192 0.02754 -0.09999 0.02037 C -0.10103 0.01944 -0.10221 0.01921 -0.10312 0.01852 C -0.1108 0.0125 -0.1039 0.0162 -0.11145 0.01296 C -0.12069 0.00185 -0.10598 0.01875 -0.12082 0.00555 C -0.12369 0.00301 -0.12668 0.00116 -0.12916 -0.00185 C -0.1302 -0.00324 -0.13124 -0.00463 -0.13228 -0.00556 C -0.13398 -0.00718 -0.13814 -0.00857 -0.13957 -0.00926 C -0.15012 -0.01458 -0.13385 -0.00718 -0.14687 -0.01296 C -0.15286 -0.0125 -0.15885 -0.01273 -0.16457 -0.01111 C -0.16679 -0.01065 -0.16939 -0.00371 -0.17082 -0.00185 C -0.17187 -0.00093 -0.17291 -0.0007 -0.17395 3.7037E-7 C -0.17499 0.00185 -0.17603 0.00393 -0.17707 0.00555 C -0.17916 0.0081 -0.18332 0.01296 -0.18332 0.01296 C -0.18619 0.0206 -0.18567 0.02037 -0.19166 0.02592 L -0.19582 0.02963 " pathEditMode="relative" ptsTypes="AAAAAAAAAAAAAAAAAAAAAAA">
                                      <p:cBhvr>
                                        <p:cTn id="12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xit" presetSubtype="1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4635" y="141162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Đạo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Đức</a:t>
            </a:r>
            <a:br>
              <a:rPr lang="en-US" b="1" dirty="0" smtClean="0">
                <a:solidFill>
                  <a:srgbClr val="FF0000"/>
                </a:solidFill>
              </a:rPr>
            </a:b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/>
              <a:t>Thực</a:t>
            </a:r>
            <a:r>
              <a:rPr lang="en-US" b="1" dirty="0" smtClean="0"/>
              <a:t> </a:t>
            </a:r>
            <a:r>
              <a:rPr lang="en-US" b="1" dirty="0" err="1" smtClean="0"/>
              <a:t>hành</a:t>
            </a:r>
            <a:r>
              <a:rPr lang="en-US" b="1" dirty="0" smtClean="0"/>
              <a:t> </a:t>
            </a:r>
            <a:r>
              <a:rPr lang="en-US" b="1" dirty="0" err="1" smtClean="0"/>
              <a:t>kĩ</a:t>
            </a:r>
            <a:r>
              <a:rPr lang="en-US" b="1" dirty="0" smtClean="0"/>
              <a:t> </a:t>
            </a:r>
            <a:r>
              <a:rPr lang="en-US" b="1" dirty="0" err="1" smtClean="0"/>
              <a:t>năng</a:t>
            </a:r>
            <a:r>
              <a:rPr lang="en-US" b="1" dirty="0" smtClean="0"/>
              <a:t> </a:t>
            </a:r>
            <a:r>
              <a:rPr lang="en-US" b="1" dirty="0" err="1" smtClean="0"/>
              <a:t>giữa</a:t>
            </a:r>
            <a:r>
              <a:rPr lang="en-US" b="1" dirty="0" smtClean="0"/>
              <a:t> </a:t>
            </a:r>
            <a:r>
              <a:rPr lang="en-US" b="1" dirty="0" err="1" smtClean="0"/>
              <a:t>học</a:t>
            </a:r>
            <a:r>
              <a:rPr lang="en-US" b="1" dirty="0" smtClean="0"/>
              <a:t> </a:t>
            </a:r>
            <a:r>
              <a:rPr lang="en-US" b="1" dirty="0" err="1" smtClean="0"/>
              <a:t>kì</a:t>
            </a:r>
            <a:r>
              <a:rPr lang="en-US" b="1" dirty="0" smtClean="0"/>
              <a:t> 2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849314" y="1301797"/>
            <a:ext cx="944216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a)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bộ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dưới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lòng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đường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sai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quy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gây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nguy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hiểm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bản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thân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khác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altLang="zh-CN" sz="2800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849313" y="2390805"/>
            <a:ext cx="929154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849313" y="3091126"/>
            <a:ext cx="79692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c)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Khi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bộ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phía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bên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trái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altLang="zh-CN" sz="2800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865469" y="3774748"/>
            <a:ext cx="950669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d) Qua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đường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ngã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ba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ngã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phải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theo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đèn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hiệu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vạch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đúng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altLang="zh-CN" sz="2800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903101" y="4808847"/>
            <a:ext cx="933459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e) </a:t>
            </a:r>
            <a:r>
              <a:rPr lang="en-US" altLang="zh-C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Khi</a:t>
            </a:r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bạn</a:t>
            </a:r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lỡ</a:t>
            </a:r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quên</a:t>
            </a:r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đồ</a:t>
            </a:r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dung </a:t>
            </a:r>
            <a:r>
              <a:rPr lang="en-US" altLang="zh-C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sẵn</a:t>
            </a:r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sang </a:t>
            </a:r>
            <a:r>
              <a:rPr lang="en-US" altLang="zh-C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bạn</a:t>
            </a:r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mượn</a:t>
            </a:r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altLang="zh-CN" sz="2800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865469" y="5423639"/>
            <a:ext cx="73247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f)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Gặp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thầy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cô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giáo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cũ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cần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hỏi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altLang="zh-CN" sz="2800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54"/>
          <p:cNvSpPr>
            <a:spLocks noChangeArrowheads="1"/>
          </p:cNvSpPr>
          <p:nvPr/>
        </p:nvSpPr>
        <p:spPr bwMode="auto">
          <a:xfrm>
            <a:off x="10724684" y="1301797"/>
            <a:ext cx="674688" cy="5508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2800" b="1" dirty="0" smtClean="0">
                <a:solidFill>
                  <a:srgbClr val="FC181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đ</a:t>
            </a:r>
            <a:endParaRPr lang="zh-CN" altLang="en-US" sz="2800" b="1" dirty="0">
              <a:solidFill>
                <a:srgbClr val="FC1812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60"/>
          <p:cNvSpPr>
            <a:spLocks noChangeArrowheads="1"/>
          </p:cNvSpPr>
          <p:nvPr/>
        </p:nvSpPr>
        <p:spPr bwMode="auto">
          <a:xfrm>
            <a:off x="10724684" y="2213160"/>
            <a:ext cx="674688" cy="57486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2800" b="1" dirty="0" smtClean="0">
                <a:solidFill>
                  <a:srgbClr val="FC181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đ</a:t>
            </a:r>
            <a:endParaRPr lang="zh-CN" altLang="en-US" sz="2800" b="1" dirty="0">
              <a:solidFill>
                <a:srgbClr val="FC1812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63"/>
          <p:cNvSpPr>
            <a:spLocks noChangeArrowheads="1"/>
          </p:cNvSpPr>
          <p:nvPr/>
        </p:nvSpPr>
        <p:spPr bwMode="auto">
          <a:xfrm>
            <a:off x="10736590" y="4612274"/>
            <a:ext cx="665163" cy="5349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2800" b="1" dirty="0" smtClean="0">
                <a:solidFill>
                  <a:srgbClr val="FC181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zh-CN" sz="2800" b="1" dirty="0">
                <a:solidFill>
                  <a:srgbClr val="FC181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</a:t>
            </a:r>
            <a:endParaRPr lang="zh-CN" altLang="en-US" sz="2800" b="1" dirty="0">
              <a:solidFill>
                <a:srgbClr val="FC1812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Rectangle 64"/>
          <p:cNvSpPr>
            <a:spLocks noChangeArrowheads="1"/>
          </p:cNvSpPr>
          <p:nvPr/>
        </p:nvSpPr>
        <p:spPr bwMode="auto">
          <a:xfrm>
            <a:off x="10774738" y="5385875"/>
            <a:ext cx="665162" cy="5064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2800" b="1" dirty="0" smtClean="0">
                <a:solidFill>
                  <a:srgbClr val="FC181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s</a:t>
            </a:r>
            <a:endParaRPr lang="zh-CN" altLang="en-US" sz="2800" b="1" dirty="0">
              <a:solidFill>
                <a:srgbClr val="FC1812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53"/>
          <p:cNvSpPr>
            <a:spLocks noChangeArrowheads="1"/>
          </p:cNvSpPr>
          <p:nvPr/>
        </p:nvSpPr>
        <p:spPr bwMode="auto">
          <a:xfrm>
            <a:off x="1257160" y="403350"/>
            <a:ext cx="8947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1: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sai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vi-V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zh-CN" altLang="en-US" sz="3200" b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829329" y="6107585"/>
            <a:ext cx="980281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g)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Khi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đưa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hoặc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thầy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cô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giáo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phải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đưa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hai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tay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altLang="zh-CN" sz="2800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64"/>
          <p:cNvSpPr>
            <a:spLocks noChangeArrowheads="1"/>
          </p:cNvSpPr>
          <p:nvPr/>
        </p:nvSpPr>
        <p:spPr bwMode="auto">
          <a:xfrm>
            <a:off x="10794584" y="6096052"/>
            <a:ext cx="665162" cy="58193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2800" b="1" dirty="0" smtClean="0">
                <a:solidFill>
                  <a:srgbClr val="FC181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đ</a:t>
            </a:r>
            <a:endParaRPr lang="zh-CN" altLang="en-US" sz="2800" b="1" dirty="0">
              <a:solidFill>
                <a:srgbClr val="FC1812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Rectangle 62"/>
          <p:cNvSpPr>
            <a:spLocks noChangeArrowheads="1"/>
          </p:cNvSpPr>
          <p:nvPr/>
        </p:nvSpPr>
        <p:spPr bwMode="auto">
          <a:xfrm>
            <a:off x="10738972" y="3739503"/>
            <a:ext cx="660400" cy="508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2800" b="1" dirty="0" smtClean="0">
                <a:solidFill>
                  <a:srgbClr val="FC181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đ</a:t>
            </a:r>
            <a:endParaRPr lang="zh-CN" altLang="en-US" sz="2800" b="1" dirty="0">
              <a:solidFill>
                <a:srgbClr val="FC1812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Rectangle 60"/>
          <p:cNvSpPr>
            <a:spLocks noChangeArrowheads="1"/>
          </p:cNvSpPr>
          <p:nvPr/>
        </p:nvSpPr>
        <p:spPr bwMode="auto">
          <a:xfrm>
            <a:off x="10726272" y="3021106"/>
            <a:ext cx="674688" cy="51622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2800" b="1" dirty="0" smtClean="0">
                <a:solidFill>
                  <a:srgbClr val="FC181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s</a:t>
            </a:r>
            <a:endParaRPr lang="zh-CN" altLang="en-US" sz="2800" b="1" dirty="0">
              <a:solidFill>
                <a:srgbClr val="FC1812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5" grpId="0"/>
      <p:bldP spid="16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8"/>
          <p:cNvSpPr txBox="1">
            <a:spLocks noChangeArrowheads="1"/>
          </p:cNvSpPr>
          <p:nvPr/>
        </p:nvSpPr>
        <p:spPr bwMode="auto">
          <a:xfrm>
            <a:off x="609111" y="1565005"/>
            <a:ext cx="1128781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huống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1: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giờ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Liên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muốn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rửa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tay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Nếu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Liên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sẽ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?.</a:t>
            </a:r>
            <a:endParaRPr lang="en-US" altLang="zh-CN" sz="3600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609109" y="2953932"/>
            <a:ext cx="1128781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alt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vi-VN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iờ</a:t>
            </a:r>
            <a:r>
              <a:rPr lang="en-US" alt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Nam </a:t>
            </a:r>
            <a:r>
              <a:rPr lang="en-US" altLang="vi-VN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alt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vi-VN" alt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en-US" alt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ghẹo</a:t>
            </a:r>
            <a:r>
              <a:rPr lang="en-US" alt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alt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53"/>
          <p:cNvSpPr>
            <a:spLocks noChangeArrowheads="1"/>
          </p:cNvSpPr>
          <p:nvPr/>
        </p:nvSpPr>
        <p:spPr bwMode="auto">
          <a:xfrm>
            <a:off x="752677" y="452734"/>
            <a:ext cx="111442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Xử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609108" y="4618747"/>
            <a:ext cx="1128781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huống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3: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thấy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đang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bóng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dưới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lòng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đường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thấy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vậy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sẽ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  <a:endParaRPr lang="en-US" altLang="zh-CN" sz="3600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0961"/>
          <p:cNvSpPr txBox="1">
            <a:spLocks noChangeArrowheads="1"/>
          </p:cNvSpPr>
          <p:nvPr/>
        </p:nvSpPr>
        <p:spPr>
          <a:xfrm>
            <a:off x="601493" y="76200"/>
            <a:ext cx="10468583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huống</a:t>
            </a:r>
            <a:r>
              <a:rPr lang="en-US" altLang="zh-C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1: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giờ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Liên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muốn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rửa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tay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Nếu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Liên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sẽ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?.</a:t>
            </a:r>
            <a:endParaRPr lang="en-US" altLang="zh-CN" sz="3200" b="1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 descr="Picture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523" y="1599389"/>
            <a:ext cx="7239000" cy="1051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ĩ năng sống Tiểu học - phần 5 - Lễ phép khi ở trường (online-video-cutter.com) (1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20682" y="153035"/>
            <a:ext cx="9950718" cy="559715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4719536" y="783076"/>
            <a:ext cx="42672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b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 txBox="1"/>
          <p:nvPr/>
        </p:nvSpPr>
        <p:spPr>
          <a:xfrm>
            <a:off x="575552" y="2349229"/>
            <a:ext cx="11233826" cy="1981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3009"/>
          <p:cNvSpPr txBox="1">
            <a:spLocks noChangeArrowheads="1"/>
          </p:cNvSpPr>
          <p:nvPr/>
        </p:nvSpPr>
        <p:spPr>
          <a:xfrm>
            <a:off x="739302" y="677693"/>
            <a:ext cx="11177081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vi-VN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iờ</a:t>
            </a:r>
            <a:r>
              <a:rPr lang="en-US" alt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alt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vi-VN" alt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en-US" alt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ghẹo</a:t>
            </a:r>
            <a:r>
              <a:rPr lang="en-US" alt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alt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3200" b="1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Content Placeholder 43011" descr="image00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61098" y="2198452"/>
            <a:ext cx="6974732" cy="4941652"/>
          </a:xfrm>
          <a:prstGeom prst="rect">
            <a:avLst/>
          </a:prstGeom>
          <a:ln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2081719" y="857655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4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alt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 txBox="1"/>
          <p:nvPr/>
        </p:nvSpPr>
        <p:spPr>
          <a:xfrm>
            <a:off x="573932" y="2000655"/>
            <a:ext cx="11537004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Tx/>
              <a:buNone/>
            </a:pP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1983</Words>
  <Application>WPS Presentation</Application>
  <PresentationFormat>Custom</PresentationFormat>
  <Paragraphs>76</Paragraphs>
  <Slides>14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7" baseType="lpstr">
      <vt:lpstr>Arial</vt:lpstr>
      <vt:lpstr>SimSun</vt:lpstr>
      <vt:lpstr>Wingdings</vt:lpstr>
      <vt:lpstr>Segoe UI Black</vt:lpstr>
      <vt:lpstr>Times New Roman</vt:lpstr>
      <vt:lpstr>Microsoft YaHei</vt:lpstr>
      <vt:lpstr>Arial Unicode MS</vt:lpstr>
      <vt:lpstr>Calibri Light</vt:lpstr>
      <vt:lpstr>Calibri</vt:lpstr>
      <vt:lpstr>HP001 4 hàng</vt:lpstr>
      <vt:lpstr>方正少儿简体</vt:lpstr>
      <vt:lpstr>VNI-Avo</vt:lpstr>
      <vt:lpstr>Office Theme</vt:lpstr>
      <vt:lpstr>PowerPoint 演示文稿</vt:lpstr>
      <vt:lpstr>Đạo Đức  Thực hành kĩ năng giữa học kì 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Đạo Đức  Thực hành kĩ năng giữa học kì 2</dc:title>
  <dc:creator>Windows User</dc:creator>
  <cp:lastModifiedBy>ADMIN</cp:lastModifiedBy>
  <cp:revision>12</cp:revision>
  <dcterms:created xsi:type="dcterms:W3CDTF">2020-04-26T13:04:00Z</dcterms:created>
  <dcterms:modified xsi:type="dcterms:W3CDTF">2020-05-05T07:13:37Z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1033-11.2.0.9327</vt:lpwstr>
  </property>
</Properties>
</file>